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3052" y="8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14766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algn="ctr"/>
                      <a:r>
                        <a:rPr lang="en-US" sz="1400" b="1" dirty="0"/>
                        <a:t>A Day at the Airport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diagonal HC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F38BCDE-D6F4-4CBA-BC99-5CF0BFC59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901" y="3242867"/>
            <a:ext cx="6448926" cy="59815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Day at the Airport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 Day at the Airport is a 30 round, 150 point, Comstock course of fire. There are 14 USPSA targets, 1 colt popper, and 1 mini popper.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shooting area, stock on belt. Carbine is loaded, safety on.</a:t>
            </a:r>
          </a:p>
          <a:p>
            <a:endParaRPr lang="en-US" dirty="0"/>
          </a:p>
          <a:p>
            <a:r>
              <a:rPr lang="en-US" dirty="0"/>
              <a:t>On start signal, shooter must retrieve the radio off the table next to the Glock 7, which costs more than you make in a month, and retain it during the course of fire. Any shots fired not retaining the radio will be a procedural per shot fired. The radio starts on the mark, on the table.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1542</TotalTime>
  <Words>199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</cp:lastModifiedBy>
  <cp:revision>217</cp:revision>
  <cp:lastPrinted>2016-01-15T21:54:08Z</cp:lastPrinted>
  <dcterms:created xsi:type="dcterms:W3CDTF">2002-08-21T12:11:08Z</dcterms:created>
  <dcterms:modified xsi:type="dcterms:W3CDTF">2020-12-08T20:37:27Z</dcterms:modified>
  <cp:category>Shooting</cp:category>
</cp:coreProperties>
</file>

<file path=docProps/thumbnail.jpeg>
</file>